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A22D0-5A42-44CE-990C-81BC4EF20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B71FB9-34C0-4BEF-B8D9-A402B784B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BBE8B6-7203-491F-9820-7549D299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A27A-5A7E-4507-8A12-B1826C657FB3}" type="datetimeFigureOut">
              <a:rPr lang="pt-BR" smtClean="0"/>
              <a:t>06/03/2022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CB2A0D-4C7D-402E-9D79-513868DD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CED9AB-6923-4019-810E-35A2A7A8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1DA-A1F8-4C46-8DEC-B8A3EE085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85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C50BF9-4093-4BC2-8916-30682DDD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ABC7E0-32A4-48C4-BA69-256430CDF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DA5564-05EF-435A-8EA5-1E0F699E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A27A-5A7E-4507-8A12-B1826C657FB3}" type="datetimeFigureOut">
              <a:rPr lang="pt-BR" smtClean="0"/>
              <a:t>06/03/2022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B9E6A6-CD5F-4319-B6ED-83937CE5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428B0C-DF42-42ED-8016-D558F1FF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1DA-A1F8-4C46-8DEC-B8A3EE085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0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313034-4474-4244-B639-4D1463245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3B2DA6-8A2F-4BD7-999B-4CF3A2902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3F3CD5-2DDE-4B30-89C2-D2432341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A27A-5A7E-4507-8A12-B1826C657FB3}" type="datetimeFigureOut">
              <a:rPr lang="pt-BR" smtClean="0"/>
              <a:t>06/03/2022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51B749-848C-4D37-A07F-360388F3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9CBD42-EDCE-4490-8588-29FE28E2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1DA-A1F8-4C46-8DEC-B8A3EE085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66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E70CA-B1D4-4214-86F0-3B5258CF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05405C-9DB3-4E3F-8746-92B66B617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F8683C-0463-460E-AF47-4B642392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A27A-5A7E-4507-8A12-B1826C657FB3}" type="datetimeFigureOut">
              <a:rPr lang="pt-BR" smtClean="0"/>
              <a:t>06/03/2022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C73C3D-E488-4E14-B15F-0C4437F4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958741-1C61-4F11-8AB1-C09607E3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1DA-A1F8-4C46-8DEC-B8A3EE085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62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18F20-F7D3-4D3B-9160-D79CA4675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171F60-11B2-4C50-8677-8120B6BB4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90D47D-42E7-426B-8BAA-1CC3BD4FF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A27A-5A7E-4507-8A12-B1826C657FB3}" type="datetimeFigureOut">
              <a:rPr lang="pt-BR" smtClean="0"/>
              <a:t>06/03/2022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7EB49B-6787-4F8D-AB38-744B30A8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5566F2-EAE1-48E5-87EF-BE07FE25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1DA-A1F8-4C46-8DEC-B8A3EE085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31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9FD91-2DCC-4648-A246-E5A43A02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D39978-865F-4FD7-842C-80FF00F86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447392-686D-4301-8712-E0E9297DA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E2AD2A-12D4-46AE-8F29-9DED746C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A27A-5A7E-4507-8A12-B1826C657FB3}" type="datetimeFigureOut">
              <a:rPr lang="pt-BR" smtClean="0"/>
              <a:t>06/03/2022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C1E5E1-87C4-41BC-B825-1BDE1A66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CCA8E2-D4B3-435E-895F-03A4141C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1DA-A1F8-4C46-8DEC-B8A3EE085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07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E6675-BFDB-4476-907A-90C0E2CF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804FE9-5FA8-45C0-ACFF-01BA03B33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D935AB-3D52-459B-AA79-08955EDB6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6D45459-0DD4-4629-B999-C32F97FCC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288DD88-55C8-4151-A069-A4AAA25B5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C75E2A-E346-45AD-8415-1E173DEC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A27A-5A7E-4507-8A12-B1826C657FB3}" type="datetimeFigureOut">
              <a:rPr lang="pt-BR" smtClean="0"/>
              <a:t>06/03/2022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00040B8-3360-448B-8A46-965A2F59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D4A5C60-4F28-4CCB-AAE3-C4E467A7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1DA-A1F8-4C46-8DEC-B8A3EE085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01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F7B2D-90A4-4D2C-9014-CDC4017B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3DA4176-3C86-4C31-8984-29CCD111A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A27A-5A7E-4507-8A12-B1826C657FB3}" type="datetimeFigureOut">
              <a:rPr lang="pt-BR" smtClean="0"/>
              <a:t>06/03/2022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EAFAB1-A9A4-45F7-B5C5-2ADC8D3C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696D9E-2CA4-4D0A-834F-F1D8E1AB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1DA-A1F8-4C46-8DEC-B8A3EE085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78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63C1A16-69C2-4392-8F79-D59ED0AB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A27A-5A7E-4507-8A12-B1826C657FB3}" type="datetimeFigureOut">
              <a:rPr lang="pt-BR" smtClean="0"/>
              <a:t>06/03/2022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D7254E-4B5B-4AF3-9D67-639E2A14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8CF875-A13B-4A7F-B47D-CAFF3D3D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1DA-A1F8-4C46-8DEC-B8A3EE085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65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73D2E-1757-4F79-95B6-E2A09F8E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2E1F7C-AE74-48DE-9941-3DA39BACA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F967BD-A0C3-470D-8861-86BAE3F05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1D9F65-F832-4A43-B61A-5C09CD4F7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A27A-5A7E-4507-8A12-B1826C657FB3}" type="datetimeFigureOut">
              <a:rPr lang="pt-BR" smtClean="0"/>
              <a:t>06/03/2022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0C68F6-7933-4E8D-8151-B2C7BC55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07DF69-408B-43D2-ACF6-79B80B88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1DA-A1F8-4C46-8DEC-B8A3EE085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33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F0CAA-8BCA-414D-9FE7-CFCD9DB46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84529D5-16F6-4C5A-8129-62B178638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0C84CA-126E-4C27-A1CD-6CCA4E094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1C1C57-D692-4704-A10C-7EF3699E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A27A-5A7E-4507-8A12-B1826C657FB3}" type="datetimeFigureOut">
              <a:rPr lang="pt-BR" smtClean="0"/>
              <a:t>06/03/2022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A5C972-088B-41FB-BB43-557F135A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DFBEF1-ACAC-40AE-B727-10514CFF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1DA-A1F8-4C46-8DEC-B8A3EE085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91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84023F4-5DB2-4680-B130-AB408C0E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F676E1-2CFE-4FF1-9D28-B3E6492A1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71E9B2-40E1-420F-BBB4-BD626920C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4A27A-5A7E-4507-8A12-B1826C657FB3}" type="datetimeFigureOut">
              <a:rPr lang="pt-BR" smtClean="0"/>
              <a:t>06/03/2022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9C645C-CDC1-400B-9F6E-F8CE2690E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FDB712-F088-455A-8F0A-7479D33B3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41DA-A1F8-4C46-8DEC-B8A3EE085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E6A0F66-C621-41B9-89B5-6D25D289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Radiografias AP e Perfil (</a:t>
            </a:r>
            <a:r>
              <a:rPr lang="pt-BR" dirty="0" err="1"/>
              <a:t>pré-OP</a:t>
            </a:r>
            <a:r>
              <a:rPr lang="pt-BR" dirty="0"/>
              <a:t>)</a:t>
            </a:r>
          </a:p>
        </p:txBody>
      </p:sp>
      <p:pic>
        <p:nvPicPr>
          <p:cNvPr id="5" name="Imagem 4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72C44B57-D64F-4C48-B503-8A3082A09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1510553"/>
            <a:ext cx="72104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5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B8DA5-1117-4B78-9EAA-A0489471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CT Axial (</a:t>
            </a:r>
            <a:r>
              <a:rPr lang="pt-BR" dirty="0" err="1"/>
              <a:t>pré-OP</a:t>
            </a:r>
            <a:r>
              <a:rPr lang="pt-BR" dirty="0"/>
              <a:t>)</a:t>
            </a:r>
          </a:p>
        </p:txBody>
      </p:sp>
      <p:pic>
        <p:nvPicPr>
          <p:cNvPr id="4" name="Imagem 3" descr="Uma imagem contendo bolo, pássaro, aniversário, chocolate&#10;&#10;Descrição gerada automaticamente">
            <a:extLst>
              <a:ext uri="{FF2B5EF4-FFF2-40B4-BE49-F238E27FC236}">
                <a16:creationId xmlns:a16="http://schemas.microsoft.com/office/drawing/2014/main" id="{5A218C06-2A1F-4CC5-ADEF-6222D0527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90688"/>
            <a:ext cx="6248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9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6A368-D5A9-42C2-B40B-77735FF0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RM Sagitais (</a:t>
            </a:r>
            <a:r>
              <a:rPr lang="pt-BR" dirty="0" err="1"/>
              <a:t>pré-OP</a:t>
            </a:r>
            <a:r>
              <a:rPr lang="pt-BR" dirty="0"/>
              <a:t>) – T2, T1 e </a:t>
            </a:r>
            <a:r>
              <a:rPr lang="pt-BR" dirty="0" err="1"/>
              <a:t>Stir</a:t>
            </a:r>
            <a:endParaRPr lang="pt-BR" dirty="0"/>
          </a:p>
        </p:txBody>
      </p:sp>
      <p:pic>
        <p:nvPicPr>
          <p:cNvPr id="4" name="Imagem 3" descr="Foto preta e branca de um homem com uma gravata&#10;&#10;Descrição gerada automaticamente com confiança média">
            <a:extLst>
              <a:ext uri="{FF2B5EF4-FFF2-40B4-BE49-F238E27FC236}">
                <a16:creationId xmlns:a16="http://schemas.microsoft.com/office/drawing/2014/main" id="{C108BCC3-E818-40AB-AB11-456C5CD72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2" y="1775012"/>
            <a:ext cx="7695906" cy="4476190"/>
          </a:xfrm>
          <a:prstGeom prst="rect">
            <a:avLst/>
          </a:prstGeom>
        </p:spPr>
      </p:pic>
      <p:pic>
        <p:nvPicPr>
          <p:cNvPr id="6" name="Imagem 5" descr="Uma imagem contendo ao ar livre, perto, lado, banco&#10;&#10;Descrição gerada automaticamente">
            <a:extLst>
              <a:ext uri="{FF2B5EF4-FFF2-40B4-BE49-F238E27FC236}">
                <a16:creationId xmlns:a16="http://schemas.microsoft.com/office/drawing/2014/main" id="{C29AF05C-E5C0-4854-809E-BE6E01D5C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38" y="1775012"/>
            <a:ext cx="3233287" cy="4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9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F886D-6198-45F4-BF97-EB4AC0290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RM Axiais (</a:t>
            </a:r>
            <a:r>
              <a:rPr lang="pt-BR" dirty="0" err="1"/>
              <a:t>pré-OP</a:t>
            </a:r>
            <a:r>
              <a:rPr lang="pt-BR" dirty="0"/>
              <a:t>) – T2 e T1</a:t>
            </a:r>
          </a:p>
        </p:txBody>
      </p:sp>
      <p:pic>
        <p:nvPicPr>
          <p:cNvPr id="4" name="Imagem 3" descr="Fot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D9C9203C-3302-4D3B-94E7-0682063FC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10" y="1690688"/>
            <a:ext cx="92678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8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6A42E-1F09-4CC8-8163-9068C646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Radiografias </a:t>
            </a:r>
            <a:r>
              <a:rPr lang="pt-BR" dirty="0" err="1"/>
              <a:t>Ap</a:t>
            </a:r>
            <a:r>
              <a:rPr lang="pt-BR" dirty="0"/>
              <a:t> e Perfil (pós-OP)</a:t>
            </a:r>
          </a:p>
        </p:txBody>
      </p:sp>
      <p:pic>
        <p:nvPicPr>
          <p:cNvPr id="4" name="Imagem 3" descr="Fot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514EDC28-3DF4-4516-B0E4-756F42209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1" y="1396155"/>
            <a:ext cx="8226500" cy="53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427BB26-707F-474A-A60F-77F73EE3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22" y="367741"/>
            <a:ext cx="5257800" cy="1325563"/>
          </a:xfrm>
        </p:spPr>
        <p:txBody>
          <a:bodyPr/>
          <a:lstStyle/>
          <a:p>
            <a:r>
              <a:rPr lang="pt-BR" dirty="0"/>
              <a:t>Massa Excisada AVP</a:t>
            </a:r>
          </a:p>
        </p:txBody>
      </p:sp>
      <p:pic>
        <p:nvPicPr>
          <p:cNvPr id="6" name="Imagem 5" descr="Uma imagem contendo comida&#10;&#10;Descrição gerada automaticamente">
            <a:extLst>
              <a:ext uri="{FF2B5EF4-FFF2-40B4-BE49-F238E27FC236}">
                <a16:creationId xmlns:a16="http://schemas.microsoft.com/office/drawing/2014/main" id="{EEA821F9-A1FF-4D93-B22C-DD8B56EC7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1" y="2537011"/>
            <a:ext cx="5040526" cy="357542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D0A305F-96A4-43B5-BFE6-C20252D6B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79" y="367741"/>
            <a:ext cx="5255207" cy="1322947"/>
          </a:xfrm>
          <a:prstGeom prst="rect">
            <a:avLst/>
          </a:prstGeom>
        </p:spPr>
      </p:pic>
      <p:sp>
        <p:nvSpPr>
          <p:cNvPr id="10" name="Título 3">
            <a:extLst>
              <a:ext uri="{FF2B5EF4-FFF2-40B4-BE49-F238E27FC236}">
                <a16:creationId xmlns:a16="http://schemas.microsoft.com/office/drawing/2014/main" id="{DD1E3DB3-D6C2-4B6F-8172-8425CF32CE69}"/>
              </a:ext>
            </a:extLst>
          </p:cNvPr>
          <p:cNvSpPr txBox="1">
            <a:spLocks/>
          </p:cNvSpPr>
          <p:nvPr/>
        </p:nvSpPr>
        <p:spPr>
          <a:xfrm>
            <a:off x="6712204" y="365125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Massa Excisada AVA</a:t>
            </a:r>
          </a:p>
        </p:txBody>
      </p:sp>
      <p:pic>
        <p:nvPicPr>
          <p:cNvPr id="12" name="Imagem 11" descr="Desenho de sanduíche&#10;&#10;Descrição gerada automaticamente com confiança baixa">
            <a:extLst>
              <a:ext uri="{FF2B5EF4-FFF2-40B4-BE49-F238E27FC236}">
                <a16:creationId xmlns:a16="http://schemas.microsoft.com/office/drawing/2014/main" id="{1C8650B6-DDB1-440B-92B4-F620AA2DC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79" y="2537011"/>
            <a:ext cx="5335864" cy="35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3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A1E07-CE8A-4E17-9694-82033A98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Arteriografia e Embolizações</a:t>
            </a:r>
          </a:p>
        </p:txBody>
      </p:sp>
      <p:pic>
        <p:nvPicPr>
          <p:cNvPr id="24" name="Imagem 23" descr="Desenho preto e branco&#10;&#10;Descrição gerada automaticamente com confiança baixa">
            <a:extLst>
              <a:ext uri="{FF2B5EF4-FFF2-40B4-BE49-F238E27FC236}">
                <a16:creationId xmlns:a16="http://schemas.microsoft.com/office/drawing/2014/main" id="{2D900453-1196-4381-9203-595B3238B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" y="1519515"/>
            <a:ext cx="6795247" cy="5096435"/>
          </a:xfrm>
          <a:prstGeom prst="rect">
            <a:avLst/>
          </a:prstGeom>
        </p:spPr>
      </p:pic>
      <p:pic>
        <p:nvPicPr>
          <p:cNvPr id="26" name="Imagem 25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95C24CFA-5A67-4630-8D98-03683A933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47" y="1519516"/>
            <a:ext cx="3822327" cy="50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146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Radiografias AP e Perfil (pré-OP)</vt:lpstr>
      <vt:lpstr>CT Axial (pré-OP)</vt:lpstr>
      <vt:lpstr>RM Sagitais (pré-OP) – T2, T1 e Stir</vt:lpstr>
      <vt:lpstr>RM Axiais (pré-OP) – T2 e T1</vt:lpstr>
      <vt:lpstr>Radiografias Ap e Perfil (pós-OP)</vt:lpstr>
      <vt:lpstr>Massa Excisada AVP</vt:lpstr>
      <vt:lpstr>Arteriografia e Embolizações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Radiografias AP e Perfil (pré-OP)</dc:title>
  <dc:creator>Rhyane Ferreira de Souza Vieira</dc:creator>
  <cp:lastModifiedBy>Rhyane Ferreira de Souza Vieira</cp:lastModifiedBy>
  <cp:revision>1</cp:revision>
  <dcterms:created xsi:type="dcterms:W3CDTF">2022-03-07T01:03:06Z</dcterms:created>
  <dcterms:modified xsi:type="dcterms:W3CDTF">2022-03-07T01:11:35Z</dcterms:modified>
</cp:coreProperties>
</file>