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embeddedFontLst>
    <p:embeddedFont>
      <p:font typeface="Lato" charset="0"/>
      <p:regular r:id="rId8"/>
      <p:bold r:id="rId9"/>
      <p:italic r:id="rId10"/>
      <p:boldItalic r:id="rId11"/>
    </p:embeddedFont>
    <p:embeddedFont>
      <p:font typeface="Open Sans" pitchFamily="3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B900"/>
    <a:srgbClr val="FDE05C"/>
    <a:srgbClr val="0047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943967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d93e696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d93e6964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87335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d93e6964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d93e6964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90787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d93e6964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d93e6964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1365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d93e6964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d93e6964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7981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d93e6964d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d93e6964d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2201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7" name="Google Shape;57;p13"/>
          <p:cNvSpPr txBox="1"/>
          <p:nvPr/>
        </p:nvSpPr>
        <p:spPr>
          <a:xfrm>
            <a:off x="677771" y="2889689"/>
            <a:ext cx="5177020" cy="195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>
                <a:solidFill>
                  <a:srgbClr val="193764"/>
                </a:solidFill>
                <a:latin typeface="Lato"/>
                <a:ea typeface="Lato"/>
                <a:cs typeface="Lato"/>
                <a:sym typeface="Lato"/>
              </a:rPr>
              <a:t>Título do trabalho</a:t>
            </a:r>
            <a:endParaRPr sz="3600" b="1" dirty="0">
              <a:solidFill>
                <a:srgbClr val="19376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" name="Google Shape;68;p14"/>
          <p:cNvSpPr txBox="1"/>
          <p:nvPr/>
        </p:nvSpPr>
        <p:spPr>
          <a:xfrm>
            <a:off x="707207" y="3746620"/>
            <a:ext cx="7616988" cy="58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dirty="0" smtClean="0">
                <a:latin typeface="Open Sans"/>
                <a:ea typeface="Open Sans"/>
                <a:cs typeface="Open Sans"/>
                <a:sym typeface="Open Sans"/>
              </a:rPr>
              <a:t>Autor </a:t>
            </a:r>
            <a:r>
              <a:rPr lang="pt-BR" dirty="0" err="1" smtClean="0">
                <a:latin typeface="Open Sans"/>
                <a:ea typeface="Open Sans"/>
                <a:cs typeface="Open Sans"/>
                <a:sym typeface="Open Sans"/>
              </a:rPr>
              <a:t>Principal¹</a:t>
            </a:r>
            <a:r>
              <a:rPr lang="pt-BR" dirty="0" smtClean="0">
                <a:latin typeface="Open Sans"/>
                <a:ea typeface="Open Sans"/>
                <a:cs typeface="Open Sans"/>
                <a:sym typeface="Open Sans"/>
              </a:rPr>
              <a:t>; Coautor1²; </a:t>
            </a:r>
            <a:r>
              <a:rPr lang="pt-BR" dirty="0" err="1" smtClean="0">
                <a:latin typeface="Open Sans"/>
                <a:ea typeface="Open Sans"/>
                <a:cs typeface="Open Sans"/>
                <a:sym typeface="Open Sans"/>
              </a:rPr>
              <a:t>Coautor³</a:t>
            </a:r>
            <a:r>
              <a:rPr lang="pt-BR" dirty="0" smtClean="0">
                <a:latin typeface="Open Sans"/>
                <a:ea typeface="Open Sans"/>
                <a:cs typeface="Open Sans"/>
                <a:sym typeface="Open Sans"/>
              </a:rPr>
              <a:t>...</a:t>
            </a:r>
            <a:br>
              <a:rPr lang="pt-BR" dirty="0" smtClean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dirty="0" smtClean="0">
                <a:latin typeface="Open Sans"/>
                <a:ea typeface="Open Sans"/>
                <a:cs typeface="Open Sans"/>
                <a:sym typeface="Open Sans"/>
              </a:rPr>
              <a:t>1.Instituição1; 2. Instituição2 ; 3. Instituição3...</a:t>
            </a:r>
            <a:endParaRPr lang="pt-BR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/>
          <p:cNvSpPr txBox="1"/>
          <p:nvPr/>
        </p:nvSpPr>
        <p:spPr>
          <a:xfrm>
            <a:off x="451669" y="813838"/>
            <a:ext cx="3758518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3200" b="1" dirty="0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Background</a:t>
            </a:r>
            <a:endParaRPr sz="3000" b="1" i="1" dirty="0">
              <a:solidFill>
                <a:srgbClr val="00477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sp>
        <p:nvSpPr>
          <p:cNvPr id="8" name="Google Shape;67;p14"/>
          <p:cNvSpPr/>
          <p:nvPr/>
        </p:nvSpPr>
        <p:spPr>
          <a:xfrm>
            <a:off x="2903175" y="1154506"/>
            <a:ext cx="2248500" cy="36600"/>
          </a:xfrm>
          <a:prstGeom prst="rect">
            <a:avLst/>
          </a:prstGeom>
          <a:solidFill>
            <a:srgbClr val="FAB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68;p14"/>
          <p:cNvSpPr txBox="1"/>
          <p:nvPr/>
        </p:nvSpPr>
        <p:spPr>
          <a:xfrm>
            <a:off x="349853" y="1591999"/>
            <a:ext cx="8266500" cy="32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/>
          <p:cNvSpPr txBox="1"/>
          <p:nvPr/>
        </p:nvSpPr>
        <p:spPr>
          <a:xfrm>
            <a:off x="451669" y="813838"/>
            <a:ext cx="4475566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3200" b="1" dirty="0" err="1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Materials</a:t>
            </a:r>
            <a:r>
              <a:rPr lang="pt-BR" sz="3200" b="1" dirty="0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t-BR" sz="3200" b="1" dirty="0" err="1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</a:t>
            </a:r>
            <a:r>
              <a:rPr lang="pt-BR" sz="3200" b="1" dirty="0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t-BR" sz="3200" b="1" dirty="0" err="1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methods</a:t>
            </a:r>
            <a:endParaRPr lang="pt-BR" sz="3200" b="1" dirty="0" smtClean="0">
              <a:solidFill>
                <a:srgbClr val="00477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Google Shape;67;p14"/>
          <p:cNvSpPr/>
          <p:nvPr/>
        </p:nvSpPr>
        <p:spPr>
          <a:xfrm>
            <a:off x="4927235" y="1154506"/>
            <a:ext cx="2248500" cy="36600"/>
          </a:xfrm>
          <a:prstGeom prst="rect">
            <a:avLst/>
          </a:prstGeom>
          <a:solidFill>
            <a:srgbClr val="FAB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68;p14"/>
          <p:cNvSpPr txBox="1"/>
          <p:nvPr/>
        </p:nvSpPr>
        <p:spPr>
          <a:xfrm>
            <a:off x="349853" y="1591999"/>
            <a:ext cx="8266500" cy="32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/>
          <p:cNvSpPr txBox="1"/>
          <p:nvPr/>
        </p:nvSpPr>
        <p:spPr>
          <a:xfrm>
            <a:off x="451669" y="813838"/>
            <a:ext cx="4475566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3200" b="1" dirty="0" err="1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Results</a:t>
            </a:r>
            <a:endParaRPr lang="pt-BR" sz="3200" b="1" dirty="0" smtClean="0">
              <a:solidFill>
                <a:srgbClr val="00477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Google Shape;67;p14"/>
          <p:cNvSpPr/>
          <p:nvPr/>
        </p:nvSpPr>
        <p:spPr>
          <a:xfrm>
            <a:off x="2039310" y="1154506"/>
            <a:ext cx="2248500" cy="36600"/>
          </a:xfrm>
          <a:prstGeom prst="rect">
            <a:avLst/>
          </a:prstGeom>
          <a:solidFill>
            <a:srgbClr val="FAB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68;p14"/>
          <p:cNvSpPr txBox="1"/>
          <p:nvPr/>
        </p:nvSpPr>
        <p:spPr>
          <a:xfrm>
            <a:off x="349853" y="1591999"/>
            <a:ext cx="8266500" cy="32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66;p14"/>
          <p:cNvSpPr txBox="1"/>
          <p:nvPr/>
        </p:nvSpPr>
        <p:spPr>
          <a:xfrm>
            <a:off x="451669" y="813838"/>
            <a:ext cx="4475566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3200" b="1" dirty="0" err="1" smtClean="0">
                <a:solidFill>
                  <a:srgbClr val="00477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Conclusion</a:t>
            </a:r>
            <a:endParaRPr lang="pt-BR" sz="3200" b="1" dirty="0" smtClean="0">
              <a:solidFill>
                <a:srgbClr val="00477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Google Shape;67;p14"/>
          <p:cNvSpPr/>
          <p:nvPr/>
        </p:nvSpPr>
        <p:spPr>
          <a:xfrm>
            <a:off x="2802406" y="1154506"/>
            <a:ext cx="2248500" cy="36600"/>
          </a:xfrm>
          <a:prstGeom prst="rect">
            <a:avLst/>
          </a:prstGeom>
          <a:solidFill>
            <a:srgbClr val="FAB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68;p14"/>
          <p:cNvSpPr txBox="1"/>
          <p:nvPr/>
        </p:nvSpPr>
        <p:spPr>
          <a:xfrm>
            <a:off x="349853" y="1591999"/>
            <a:ext cx="8266500" cy="32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lvl="0" algn="just" rtl="0">
              <a:spcBef>
                <a:spcPts val="0"/>
              </a:spcBef>
              <a:spcAft>
                <a:spcPts val="0"/>
              </a:spcAft>
              <a:buClr>
                <a:srgbClr val="90B83B"/>
              </a:buClr>
              <a:buSzPts val="1800"/>
            </a:pP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1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232</Words>
  <Application>Microsoft Office PowerPoint</Application>
  <PresentationFormat>Apresentação na tela (16:9)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Lato</vt:lpstr>
      <vt:lpstr>Open Sans</vt:lpstr>
      <vt:lpstr>Simple Light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6</cp:revision>
  <dcterms:modified xsi:type="dcterms:W3CDTF">2019-07-23T18:31:59Z</dcterms:modified>
</cp:coreProperties>
</file>