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media/image1.jpeg" ContentType="image/jpeg"/>
  <Override PartName="/ppt/media/image2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g_capa.jpg" descr="bg_cap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Texto do Título"/>
          <p:cNvSpPr txBox="1"/>
          <p:nvPr>
            <p:ph type="title"/>
          </p:nvPr>
        </p:nvSpPr>
        <p:spPr>
          <a:xfrm>
            <a:off x="1270000" y="3306831"/>
            <a:ext cx="10464800" cy="2903312"/>
          </a:xfrm>
          <a:prstGeom prst="rect">
            <a:avLst/>
          </a:prstGeom>
        </p:spPr>
        <p:txBody>
          <a:bodyPr anchor="b"/>
          <a:lstStyle>
            <a:lvl1pPr>
              <a:defRPr sz="7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13" name="Nível de Corpo Um…"/>
          <p:cNvSpPr txBox="1"/>
          <p:nvPr>
            <p:ph type="body" sz="quarter" idx="1"/>
          </p:nvPr>
        </p:nvSpPr>
        <p:spPr>
          <a:xfrm>
            <a:off x="1270000" y="6592562"/>
            <a:ext cx="10464800" cy="113030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0" algn="ctr">
              <a:spcBef>
                <a:spcPts val="0"/>
              </a:spcBef>
              <a:buSzTx/>
              <a:buNone/>
              <a:defRPr sz="37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0" algn="ctr">
              <a:spcBef>
                <a:spcPts val="0"/>
              </a:spcBef>
              <a:buSzTx/>
              <a:buNone/>
              <a:defRPr sz="37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0" algn="ctr">
              <a:spcBef>
                <a:spcPts val="0"/>
              </a:spcBef>
              <a:buSzTx/>
              <a:buNone/>
              <a:defRPr sz="37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0" algn="ctr">
              <a:spcBef>
                <a:spcPts val="0"/>
              </a:spcBef>
              <a:buSzTx/>
              <a:buNone/>
              <a:defRPr sz="37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4" name="Número do Slide"/>
          <p:cNvSpPr txBox="1"/>
          <p:nvPr>
            <p:ph type="sldNum" sz="quarter" idx="2"/>
          </p:nvPr>
        </p:nvSpPr>
        <p:spPr>
          <a:xfrm>
            <a:off x="6328884" y="9296400"/>
            <a:ext cx="340259" cy="3302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bg_comum.jpg" descr="bg_comu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Texto do Título"/>
          <p:cNvSpPr txBox="1"/>
          <p:nvPr>
            <p:ph type="title"/>
          </p:nvPr>
        </p:nvSpPr>
        <p:spPr>
          <a:xfrm>
            <a:off x="671040" y="2638599"/>
            <a:ext cx="11445575" cy="1350725"/>
          </a:xfrm>
          <a:prstGeom prst="rect">
            <a:avLst/>
          </a:prstGeom>
        </p:spPr>
        <p:txBody>
          <a:bodyPr/>
          <a:lstStyle>
            <a:lvl1pPr algn="l">
              <a:defRPr sz="55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23" name="Nível de Corpo Um…"/>
          <p:cNvSpPr txBox="1"/>
          <p:nvPr>
            <p:ph type="body" sz="half" idx="1"/>
          </p:nvPr>
        </p:nvSpPr>
        <p:spPr>
          <a:xfrm>
            <a:off x="671949" y="4263664"/>
            <a:ext cx="11443757" cy="3921150"/>
          </a:xfrm>
          <a:prstGeom prst="rect">
            <a:avLst/>
          </a:prstGeom>
        </p:spPr>
        <p:txBody>
          <a:bodyPr anchor="t"/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defRPr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defRPr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defRPr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defRPr>
                <a:latin typeface="Trebuchet MS"/>
                <a:ea typeface="Trebuchet MS"/>
                <a:cs typeface="Trebuchet MS"/>
                <a:sym typeface="Trebuchet MS"/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4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bg_comum.jpg" descr="bg_comu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Imagem"/>
          <p:cNvSpPr/>
          <p:nvPr>
            <p:ph type="pic" sz="half" idx="13"/>
          </p:nvPr>
        </p:nvSpPr>
        <p:spPr>
          <a:xfrm>
            <a:off x="7061446" y="2548211"/>
            <a:ext cx="5031008" cy="59294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3" name="Texto do Título"/>
          <p:cNvSpPr txBox="1"/>
          <p:nvPr>
            <p:ph type="title"/>
          </p:nvPr>
        </p:nvSpPr>
        <p:spPr>
          <a:xfrm>
            <a:off x="653046" y="2468626"/>
            <a:ext cx="6120634" cy="1489889"/>
          </a:xfrm>
          <a:prstGeom prst="rect">
            <a:avLst/>
          </a:prstGeom>
        </p:spPr>
        <p:txBody>
          <a:bodyPr/>
          <a:lstStyle>
            <a:lvl1pPr algn="l">
              <a:defRPr sz="55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34" name="Nível de Corpo Um…"/>
          <p:cNvSpPr txBox="1"/>
          <p:nvPr>
            <p:ph type="body" sz="half" idx="1"/>
          </p:nvPr>
        </p:nvSpPr>
        <p:spPr>
          <a:xfrm>
            <a:off x="686568" y="4244782"/>
            <a:ext cx="6053589" cy="4632518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3200"/>
              </a:spcBef>
              <a:defRPr sz="2800"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indent="-342900">
              <a:spcBef>
                <a:spcPts val="3200"/>
              </a:spcBef>
              <a:defRPr sz="2800">
                <a:latin typeface="Trebuchet MS"/>
                <a:ea typeface="Trebuchet MS"/>
                <a:cs typeface="Trebuchet MS"/>
                <a:sym typeface="Trebuchet MS"/>
              </a:defRPr>
            </a:lvl2pPr>
            <a:lvl3pPr marL="1028700" indent="-342900">
              <a:spcBef>
                <a:spcPts val="3200"/>
              </a:spcBef>
              <a:defRPr sz="2800"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indent="-342900">
              <a:spcBef>
                <a:spcPts val="3200"/>
              </a:spcBef>
              <a:defRPr sz="2800">
                <a:latin typeface="Trebuchet MS"/>
                <a:ea typeface="Trebuchet MS"/>
                <a:cs typeface="Trebuchet MS"/>
                <a:sym typeface="Trebuchet MS"/>
              </a:defRPr>
            </a:lvl4pPr>
            <a:lvl5pPr marL="1714500" indent="-342900">
              <a:spcBef>
                <a:spcPts val="3200"/>
              </a:spcBef>
              <a:defRPr sz="2800">
                <a:latin typeface="Trebuchet MS"/>
                <a:ea typeface="Trebuchet MS"/>
                <a:cs typeface="Trebuchet MS"/>
                <a:sym typeface="Trebuchet MS"/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5" name="Número do Slide"/>
          <p:cNvSpPr txBox="1"/>
          <p:nvPr>
            <p:ph type="sldNum" sz="quarter" idx="2"/>
          </p:nvPr>
        </p:nvSpPr>
        <p:spPr>
          <a:xfrm>
            <a:off x="6328884" y="9296400"/>
            <a:ext cx="340259" cy="3302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Imagem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3" name="Imagem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4" name="Imagem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Imagem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5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Imagem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1" name="Texto do Título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do Título</a:t>
            </a:r>
          </a:p>
        </p:txBody>
      </p:sp>
      <p:sp>
        <p:nvSpPr>
          <p:cNvPr id="62" name="Nível de Corpo Um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o do Título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7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–Jaime Silveira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–Jaime Silveira</a:t>
            </a:r>
          </a:p>
        </p:txBody>
      </p:sp>
      <p:sp>
        <p:nvSpPr>
          <p:cNvPr id="79" name="“Digite uma citação aqui.”"/>
          <p:cNvSpPr txBox="1"/>
          <p:nvPr>
            <p:ph type="body" sz="quarter" idx="14"/>
          </p:nvPr>
        </p:nvSpPr>
        <p:spPr>
          <a:xfrm>
            <a:off x="1270000" y="4267200"/>
            <a:ext cx="10464800" cy="6096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“Digite uma citação aqui.” </a:t>
            </a:r>
          </a:p>
        </p:txBody>
      </p:sp>
      <p:sp>
        <p:nvSpPr>
          <p:cNvPr id="8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ítulo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7" name="Corpo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Introduçã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Introdução</a:t>
            </a:r>
          </a:p>
        </p:txBody>
      </p:sp>
      <p:sp>
        <p:nvSpPr>
          <p:cNvPr id="100" name="Corpo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jetivo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Objetivos</a:t>
            </a:r>
          </a:p>
        </p:txBody>
      </p:sp>
      <p:sp>
        <p:nvSpPr>
          <p:cNvPr id="103" name="Corpo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Metodologi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Metodologia</a:t>
            </a:r>
          </a:p>
        </p:txBody>
      </p:sp>
      <p:sp>
        <p:nvSpPr>
          <p:cNvPr id="106" name="Corpo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sultados/Discussã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Resultados/Discussão</a:t>
            </a:r>
          </a:p>
        </p:txBody>
      </p:sp>
      <p:sp>
        <p:nvSpPr>
          <p:cNvPr id="109" name="Corpo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onclusã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Conclusão</a:t>
            </a:r>
          </a:p>
        </p:txBody>
      </p:sp>
      <p:sp>
        <p:nvSpPr>
          <p:cNvPr id="112" name="Corpo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ferências bibliográfica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Referências bibliográficas</a:t>
            </a:r>
          </a:p>
        </p:txBody>
      </p:sp>
      <p:sp>
        <p:nvSpPr>
          <p:cNvPr id="115" name="Corpo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