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13716000" cy="24382095"/>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1" d="100"/>
          <a:sy n="51" d="100"/>
        </p:scale>
        <p:origin x="41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label 0</c:f>
              <c:strCache>
                <c:ptCount val="1"/>
                <c:pt idx="0">
                  <c:v>Série 1</c:v>
                </c:pt>
              </c:strCache>
            </c:strRef>
          </c:tx>
          <c:spPr>
            <a:solidFill>
              <a:srgbClr val="A7B4DB"/>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pt-BR" sz="800" b="0" i="0" u="none" strike="noStrike" kern="1200" spc="-1" baseline="0">
                    <a:solidFill>
                      <a:srgbClr val="000000"/>
                    </a:solidFill>
                    <a:latin typeface="Calibri" panose="020F0502020204030204"/>
                    <a:ea typeface="DejaVu Sans"/>
                    <a:cs typeface="+mn-cs"/>
                  </a:defRPr>
                </a:pP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layout/>
                <c15:showLeaderLines val="0"/>
                <c15:leaderLines/>
              </c:ext>
            </c:extLst>
          </c:dLbls>
          <c:cat>
            <c:strRef>
              <c:f>categories</c:f>
              <c:strCache>
                <c:ptCount val="4"/>
                <c:pt idx="0">
                  <c:v>Categoria 1</c:v>
                </c:pt>
                <c:pt idx="1">
                  <c:v>Categoria 2</c:v>
                </c:pt>
                <c:pt idx="2">
                  <c:v>Categoria 3</c:v>
                </c:pt>
                <c:pt idx="3">
                  <c:v>Categoria 4</c:v>
                </c:pt>
              </c:strCache>
            </c:strRef>
          </c:cat>
          <c:val>
            <c:numRef>
              <c:f>0</c:f>
              <c:numCache>
                <c:formatCode>General</c:formatCode>
                <c:ptCount val="4"/>
                <c:pt idx="0">
                  <c:v>4.3</c:v>
                </c:pt>
                <c:pt idx="1">
                  <c:v>2.5</c:v>
                </c:pt>
                <c:pt idx="2">
                  <c:v>3.5</c:v>
                </c:pt>
                <c:pt idx="3">
                  <c:v>4.5</c:v>
                </c:pt>
              </c:numCache>
            </c:numRef>
          </c:val>
        </c:ser>
        <c:ser>
          <c:idx val="1"/>
          <c:order val="1"/>
          <c:tx>
            <c:strRef>
              <c:f>label 1</c:f>
              <c:strCache>
                <c:ptCount val="1"/>
                <c:pt idx="0">
                  <c:v>Série 2</c:v>
                </c:pt>
              </c:strCache>
            </c:strRef>
          </c:tx>
          <c:spPr>
            <a:solidFill>
              <a:srgbClr val="4472C4"/>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pt-BR" sz="800" b="0" i="0" u="none" strike="noStrike" kern="1200" spc="-1" baseline="0">
                    <a:solidFill>
                      <a:srgbClr val="000000"/>
                    </a:solidFill>
                    <a:latin typeface="Calibri" panose="020F0502020204030204"/>
                    <a:ea typeface="DejaVu Sans"/>
                    <a:cs typeface="+mn-cs"/>
                  </a:defRPr>
                </a:pP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layout/>
                <c15:showLeaderLines val="0"/>
                <c15:leaderLines/>
              </c:ext>
            </c:extLst>
          </c:dLbls>
          <c:cat>
            <c:strRef>
              <c:f>categories</c:f>
              <c:strCache>
                <c:ptCount val="4"/>
                <c:pt idx="0">
                  <c:v>Categoria 1</c:v>
                </c:pt>
                <c:pt idx="1">
                  <c:v>Categoria 2</c:v>
                </c:pt>
                <c:pt idx="2">
                  <c:v>Categoria 3</c:v>
                </c:pt>
                <c:pt idx="3">
                  <c:v>Categoria 4</c:v>
                </c:pt>
              </c:strCache>
            </c:strRef>
          </c:cat>
          <c:val>
            <c:numRef>
              <c:f>1</c:f>
              <c:numCache>
                <c:formatCode>General</c:formatCode>
                <c:ptCount val="4"/>
                <c:pt idx="0">
                  <c:v>2.4</c:v>
                </c:pt>
                <c:pt idx="1">
                  <c:v>4.4</c:v>
                </c:pt>
                <c:pt idx="2">
                  <c:v>1.8</c:v>
                </c:pt>
                <c:pt idx="3">
                  <c:v>2.8</c:v>
                </c:pt>
              </c:numCache>
            </c:numRef>
          </c:val>
        </c:ser>
        <c:ser>
          <c:idx val="2"/>
          <c:order val="2"/>
          <c:tx>
            <c:strRef>
              <c:f>label 2</c:f>
              <c:strCache>
                <c:ptCount val="1"/>
                <c:pt idx="0">
                  <c:v>Série 3</c:v>
                </c:pt>
              </c:strCache>
            </c:strRef>
          </c:tx>
          <c:spPr>
            <a:solidFill>
              <a:srgbClr val="385EA2"/>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pt-BR" sz="800" b="0" i="0" u="none" strike="noStrike" kern="1200" spc="-1" baseline="0">
                    <a:solidFill>
                      <a:srgbClr val="000000"/>
                    </a:solidFill>
                    <a:latin typeface="Calibri" panose="020F0502020204030204"/>
                    <a:ea typeface="DejaVu Sans"/>
                    <a:cs typeface="+mn-cs"/>
                  </a:defRPr>
                </a:pP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layout/>
                <c15:showLeaderLines val="0"/>
                <c15:leaderLines/>
              </c:ext>
            </c:extLst>
          </c:dLbls>
          <c:cat>
            <c:strRef>
              <c:f>categories</c:f>
              <c:strCache>
                <c:ptCount val="4"/>
                <c:pt idx="0">
                  <c:v>Categoria 1</c:v>
                </c:pt>
                <c:pt idx="1">
                  <c:v>Categoria 2</c:v>
                </c:pt>
                <c:pt idx="2">
                  <c:v>Categoria 3</c:v>
                </c:pt>
                <c:pt idx="3">
                  <c:v>Categoria 4</c:v>
                </c:pt>
              </c:strCache>
            </c:strRef>
          </c:cat>
          <c:val>
            <c:numRef>
              <c:f>2</c:f>
              <c:numCache>
                <c:formatCode>General</c:formatCode>
                <c:ptCount val="4"/>
                <c:pt idx="0">
                  <c:v>2</c:v>
                </c:pt>
                <c:pt idx="1">
                  <c:v>2</c:v>
                </c:pt>
                <c:pt idx="2">
                  <c:v>3</c:v>
                </c:pt>
                <c:pt idx="3">
                  <c:v>5</c:v>
                </c:pt>
              </c:numCache>
            </c:numRef>
          </c:val>
        </c:ser>
        <c:dLbls>
          <c:showLegendKey val="0"/>
          <c:showVal val="0"/>
          <c:showCatName val="0"/>
          <c:showSerName val="0"/>
          <c:showPercent val="0"/>
          <c:showBubbleSize val="1"/>
        </c:dLbls>
        <c:gapWidth val="150"/>
        <c:overlap val="100"/>
        <c:axId val="57327648"/>
        <c:axId val="34326019"/>
      </c:barChart>
      <c:catAx>
        <c:axId val="57327648"/>
        <c:scaling>
          <c:orientation val="minMax"/>
        </c:scaling>
        <c:delete val="0"/>
        <c:axPos val="b"/>
        <c:numFmt formatCode="General" sourceLinked="1"/>
        <c:majorTickMark val="out"/>
        <c:minorTickMark val="none"/>
        <c:tickLblPos val="nextTo"/>
        <c:spPr>
          <a:ln w="6480" cap="flat" cmpd="sng" algn="ctr">
            <a:solidFill>
              <a:srgbClr val="8B8B8B"/>
            </a:solidFill>
            <a:prstDash val="solid"/>
            <a:round/>
          </a:ln>
        </c:spPr>
        <c:txPr>
          <a:bodyPr rot="-60000000" spcFirstLastPara="0" vertOverflow="ellipsis" vert="horz" wrap="square" anchor="ctr" anchorCtr="1"/>
          <a:lstStyle/>
          <a:p>
            <a:pPr>
              <a:defRPr lang="pt-BR" sz="800" b="0" i="0" u="none" strike="noStrike" kern="1200" spc="-1" baseline="0">
                <a:solidFill>
                  <a:srgbClr val="000000"/>
                </a:solidFill>
                <a:latin typeface="Calibri" panose="020F0502020204030204"/>
                <a:ea typeface="DejaVu Sans"/>
                <a:cs typeface="+mn-cs"/>
              </a:defRPr>
            </a:pPr>
          </a:p>
        </c:txPr>
        <c:crossAx val="34326019"/>
        <c:crosses val="autoZero"/>
        <c:auto val="1"/>
        <c:lblAlgn val="ctr"/>
        <c:lblOffset val="100"/>
        <c:noMultiLvlLbl val="0"/>
      </c:catAx>
      <c:valAx>
        <c:axId val="34326019"/>
        <c:scaling>
          <c:orientation val="minMax"/>
        </c:scaling>
        <c:delete val="0"/>
        <c:axPos val="l"/>
        <c:majorGridlines>
          <c:spPr>
            <a:ln w="6480" cap="flat" cmpd="sng" algn="ctr">
              <a:solidFill>
                <a:srgbClr val="8B8B8B"/>
              </a:solidFill>
              <a:prstDash val="solid"/>
              <a:round/>
            </a:ln>
          </c:spPr>
        </c:majorGridlines>
        <c:numFmt formatCode="0%" sourceLinked="0"/>
        <c:majorTickMark val="out"/>
        <c:minorTickMark val="none"/>
        <c:tickLblPos val="nextTo"/>
        <c:spPr>
          <a:ln w="6480" cap="flat" cmpd="sng" algn="ctr">
            <a:solidFill>
              <a:srgbClr val="8B8B8B"/>
            </a:solidFill>
            <a:prstDash val="solid"/>
            <a:round/>
          </a:ln>
        </c:spPr>
        <c:txPr>
          <a:bodyPr rot="-60000000" spcFirstLastPara="0" vertOverflow="ellipsis" vert="horz" wrap="square" anchor="ctr" anchorCtr="1"/>
          <a:lstStyle/>
          <a:p>
            <a:pPr>
              <a:defRPr lang="pt-BR" sz="800" b="0" i="0" u="none" strike="noStrike" kern="1200" spc="-1" baseline="0">
                <a:solidFill>
                  <a:srgbClr val="000000"/>
                </a:solidFill>
                <a:latin typeface="Calibri" panose="020F0502020204030204"/>
                <a:ea typeface="DejaVu Sans"/>
                <a:cs typeface="+mn-cs"/>
              </a:defRPr>
            </a:pPr>
          </a:p>
        </c:txPr>
        <c:crossAx val="57327648"/>
        <c:crosses val="autoZero"/>
        <c:crossBetween val="between"/>
      </c:valAx>
      <c:spPr>
        <a:noFill/>
        <a:ln w="6480">
          <a:solidFill>
            <a:srgbClr val="8B8B8B"/>
          </a:solidFill>
          <a:round/>
        </a:ln>
        <a:effectLst/>
      </c:spPr>
    </c:plotArea>
    <c:legend>
      <c:legendPos val="r"/>
      <c:layout/>
      <c:overlay val="0"/>
      <c:spPr>
        <a:noFill/>
        <a:ln>
          <a:noFill/>
        </a:ln>
      </c:spPr>
      <c:txPr>
        <a:bodyPr rot="0" spcFirstLastPara="0" vertOverflow="ellipsis" vert="horz" wrap="square" anchor="ctr" anchorCtr="1"/>
        <a:lstStyle/>
        <a:p>
          <a:pPr>
            <a:defRPr lang="pt-BR" sz="800" b="0" i="0" u="none" strike="noStrike" kern="1200" spc="-1" baseline="0">
              <a:solidFill>
                <a:srgbClr val="000000"/>
              </a:solidFill>
              <a:latin typeface="Calibri" panose="020F0502020204030204"/>
              <a:ea typeface="DejaVu Sans"/>
              <a:cs typeface="+mn-cs"/>
            </a:defRPr>
          </a:pPr>
        </a:p>
      </c:txPr>
    </c:legend>
    <c:plotVisOnly val="1"/>
    <c:dispBlanksAs val="gap"/>
    <c:showDLblsOverMax val="0"/>
  </c:chart>
  <c:spPr>
    <a:noFill/>
    <a:ln w="9360">
      <a:solidFill>
        <a:srgbClr val="D9D9D9"/>
      </a:solidFill>
      <a:round/>
    </a:ln>
  </c:spPr>
  <c:txPr>
    <a:bodyPr/>
    <a:lstStyle/>
    <a:p>
      <a:pPr>
        <a:defRPr lang="pt-B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label 0</c:f>
              <c:strCache>
                <c:ptCount val="1"/>
                <c:pt idx="0">
                  <c:v>Série 1</c:v>
                </c:pt>
              </c:strCache>
            </c:strRef>
          </c:tx>
          <c:spPr>
            <a:solidFill>
              <a:srgbClr val="A7B4DB"/>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pt-BR" sz="800" b="0" i="0" u="none" strike="noStrike" kern="1200" spc="-1" baseline="0">
                    <a:solidFill>
                      <a:srgbClr val="000000"/>
                    </a:solidFill>
                    <a:latin typeface="Calibri" panose="020F0502020204030204"/>
                    <a:ea typeface="DejaVu Sans"/>
                    <a:cs typeface="+mn-cs"/>
                  </a:defRPr>
                </a:pP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layout/>
                <c15:showLeaderLines val="0"/>
                <c15:leaderLines/>
              </c:ext>
            </c:extLst>
          </c:dLbls>
          <c:cat>
            <c:strRef>
              <c:f>categories</c:f>
              <c:strCache>
                <c:ptCount val="4"/>
                <c:pt idx="0">
                  <c:v>Categoria 1</c:v>
                </c:pt>
                <c:pt idx="1">
                  <c:v>Categoria 2</c:v>
                </c:pt>
                <c:pt idx="2">
                  <c:v>Categoria 3</c:v>
                </c:pt>
                <c:pt idx="3">
                  <c:v>Categoria 4</c:v>
                </c:pt>
              </c:strCache>
            </c:strRef>
          </c:cat>
          <c:val>
            <c:numRef>
              <c:f>0</c:f>
              <c:numCache>
                <c:formatCode>General</c:formatCode>
                <c:ptCount val="4"/>
                <c:pt idx="0">
                  <c:v>4.3</c:v>
                </c:pt>
                <c:pt idx="1">
                  <c:v>2.5</c:v>
                </c:pt>
                <c:pt idx="2">
                  <c:v>3.5</c:v>
                </c:pt>
                <c:pt idx="3">
                  <c:v>4.5</c:v>
                </c:pt>
              </c:numCache>
            </c:numRef>
          </c:val>
        </c:ser>
        <c:ser>
          <c:idx val="1"/>
          <c:order val="1"/>
          <c:tx>
            <c:strRef>
              <c:f>label 1</c:f>
              <c:strCache>
                <c:ptCount val="1"/>
                <c:pt idx="0">
                  <c:v>Série 2</c:v>
                </c:pt>
              </c:strCache>
            </c:strRef>
          </c:tx>
          <c:spPr>
            <a:solidFill>
              <a:srgbClr val="4472C4"/>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pt-BR" sz="800" b="0" i="0" u="none" strike="noStrike" kern="1200" spc="-1" baseline="0">
                    <a:solidFill>
                      <a:srgbClr val="000000"/>
                    </a:solidFill>
                    <a:latin typeface="Calibri" panose="020F0502020204030204"/>
                    <a:ea typeface="DejaVu Sans"/>
                    <a:cs typeface="+mn-cs"/>
                  </a:defRPr>
                </a:pP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layout/>
                <c15:showLeaderLines val="0"/>
                <c15:leaderLines/>
              </c:ext>
            </c:extLst>
          </c:dLbls>
          <c:cat>
            <c:strRef>
              <c:f>categories</c:f>
              <c:strCache>
                <c:ptCount val="4"/>
                <c:pt idx="0">
                  <c:v>Categoria 1</c:v>
                </c:pt>
                <c:pt idx="1">
                  <c:v>Categoria 2</c:v>
                </c:pt>
                <c:pt idx="2">
                  <c:v>Categoria 3</c:v>
                </c:pt>
                <c:pt idx="3">
                  <c:v>Categoria 4</c:v>
                </c:pt>
              </c:strCache>
            </c:strRef>
          </c:cat>
          <c:val>
            <c:numRef>
              <c:f>1</c:f>
              <c:numCache>
                <c:formatCode>General</c:formatCode>
                <c:ptCount val="4"/>
                <c:pt idx="0">
                  <c:v>2.4</c:v>
                </c:pt>
                <c:pt idx="1">
                  <c:v>4.4</c:v>
                </c:pt>
                <c:pt idx="2">
                  <c:v>1.8</c:v>
                </c:pt>
                <c:pt idx="3">
                  <c:v>2.8</c:v>
                </c:pt>
              </c:numCache>
            </c:numRef>
          </c:val>
        </c:ser>
        <c:ser>
          <c:idx val="2"/>
          <c:order val="2"/>
          <c:tx>
            <c:strRef>
              <c:f>label 2</c:f>
              <c:strCache>
                <c:ptCount val="1"/>
                <c:pt idx="0">
                  <c:v>Série 3</c:v>
                </c:pt>
              </c:strCache>
            </c:strRef>
          </c:tx>
          <c:spPr>
            <a:solidFill>
              <a:srgbClr val="385EA2"/>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pt-BR" sz="800" b="0" i="0" u="none" strike="noStrike" kern="1200" spc="-1" baseline="0">
                    <a:solidFill>
                      <a:srgbClr val="000000"/>
                    </a:solidFill>
                    <a:latin typeface="Calibri" panose="020F0502020204030204"/>
                    <a:ea typeface="DejaVu Sans"/>
                    <a:cs typeface="+mn-cs"/>
                  </a:defRPr>
                </a:pP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layout/>
                <c15:showLeaderLines val="0"/>
                <c15:leaderLines/>
              </c:ext>
            </c:extLst>
          </c:dLbls>
          <c:cat>
            <c:strRef>
              <c:f>categories</c:f>
              <c:strCache>
                <c:ptCount val="4"/>
                <c:pt idx="0">
                  <c:v>Categoria 1</c:v>
                </c:pt>
                <c:pt idx="1">
                  <c:v>Categoria 2</c:v>
                </c:pt>
                <c:pt idx="2">
                  <c:v>Categoria 3</c:v>
                </c:pt>
                <c:pt idx="3">
                  <c:v>Categoria 4</c:v>
                </c:pt>
              </c:strCache>
            </c:strRef>
          </c:cat>
          <c:val>
            <c:numRef>
              <c:f>2</c:f>
              <c:numCache>
                <c:formatCode>General</c:formatCode>
                <c:ptCount val="4"/>
                <c:pt idx="0">
                  <c:v>2</c:v>
                </c:pt>
                <c:pt idx="1">
                  <c:v>2</c:v>
                </c:pt>
                <c:pt idx="2">
                  <c:v>3</c:v>
                </c:pt>
                <c:pt idx="3">
                  <c:v>5</c:v>
                </c:pt>
              </c:numCache>
            </c:numRef>
          </c:val>
        </c:ser>
        <c:dLbls>
          <c:showLegendKey val="0"/>
          <c:showVal val="0"/>
          <c:showCatName val="0"/>
          <c:showSerName val="0"/>
          <c:showPercent val="0"/>
          <c:showBubbleSize val="1"/>
        </c:dLbls>
        <c:gapWidth val="150"/>
        <c:overlap val="100"/>
        <c:axId val="89207417"/>
        <c:axId val="33489656"/>
      </c:barChart>
      <c:catAx>
        <c:axId val="89207417"/>
        <c:scaling>
          <c:orientation val="minMax"/>
        </c:scaling>
        <c:delete val="0"/>
        <c:axPos val="b"/>
        <c:numFmt formatCode="General" sourceLinked="1"/>
        <c:majorTickMark val="out"/>
        <c:minorTickMark val="none"/>
        <c:tickLblPos val="nextTo"/>
        <c:spPr>
          <a:ln w="6480" cap="flat" cmpd="sng" algn="ctr">
            <a:solidFill>
              <a:srgbClr val="8B8B8B"/>
            </a:solidFill>
            <a:prstDash val="solid"/>
            <a:round/>
          </a:ln>
        </c:spPr>
        <c:txPr>
          <a:bodyPr rot="-60000000" spcFirstLastPara="0" vertOverflow="ellipsis" vert="horz" wrap="square" anchor="ctr" anchorCtr="1"/>
          <a:lstStyle/>
          <a:p>
            <a:pPr>
              <a:defRPr lang="pt-BR" sz="800" b="0" i="0" u="none" strike="noStrike" kern="1200" spc="-1" baseline="0">
                <a:solidFill>
                  <a:srgbClr val="000000"/>
                </a:solidFill>
                <a:latin typeface="Calibri" panose="020F0502020204030204"/>
                <a:ea typeface="DejaVu Sans"/>
                <a:cs typeface="+mn-cs"/>
              </a:defRPr>
            </a:pPr>
          </a:p>
        </c:txPr>
        <c:crossAx val="33489656"/>
        <c:crosses val="autoZero"/>
        <c:auto val="1"/>
        <c:lblAlgn val="ctr"/>
        <c:lblOffset val="100"/>
        <c:noMultiLvlLbl val="0"/>
      </c:catAx>
      <c:valAx>
        <c:axId val="33489656"/>
        <c:scaling>
          <c:orientation val="minMax"/>
        </c:scaling>
        <c:delete val="0"/>
        <c:axPos val="l"/>
        <c:majorGridlines>
          <c:spPr>
            <a:ln w="6480" cap="flat" cmpd="sng" algn="ctr">
              <a:solidFill>
                <a:srgbClr val="8B8B8B"/>
              </a:solidFill>
              <a:prstDash val="solid"/>
              <a:round/>
            </a:ln>
          </c:spPr>
        </c:majorGridlines>
        <c:numFmt formatCode="0%" sourceLinked="0"/>
        <c:majorTickMark val="out"/>
        <c:minorTickMark val="none"/>
        <c:tickLblPos val="nextTo"/>
        <c:spPr>
          <a:ln w="6480" cap="flat" cmpd="sng" algn="ctr">
            <a:solidFill>
              <a:srgbClr val="8B8B8B"/>
            </a:solidFill>
            <a:prstDash val="solid"/>
            <a:round/>
          </a:ln>
        </c:spPr>
        <c:txPr>
          <a:bodyPr rot="-60000000" spcFirstLastPara="0" vertOverflow="ellipsis" vert="horz" wrap="square" anchor="ctr" anchorCtr="1"/>
          <a:lstStyle/>
          <a:p>
            <a:pPr>
              <a:defRPr lang="pt-BR" sz="800" b="0" i="0" u="none" strike="noStrike" kern="1200" spc="-1" baseline="0">
                <a:solidFill>
                  <a:srgbClr val="000000"/>
                </a:solidFill>
                <a:latin typeface="Calibri" panose="020F0502020204030204"/>
                <a:ea typeface="DejaVu Sans"/>
                <a:cs typeface="+mn-cs"/>
              </a:defRPr>
            </a:pPr>
          </a:p>
        </c:txPr>
        <c:crossAx val="89207417"/>
        <c:crosses val="autoZero"/>
        <c:crossBetween val="between"/>
      </c:valAx>
      <c:spPr>
        <a:noFill/>
        <a:ln w="6480">
          <a:solidFill>
            <a:srgbClr val="8B8B8B"/>
          </a:solidFill>
          <a:round/>
        </a:ln>
        <a:effectLst/>
      </c:spPr>
    </c:plotArea>
    <c:legend>
      <c:legendPos val="r"/>
      <c:layout/>
      <c:overlay val="0"/>
      <c:spPr>
        <a:noFill/>
        <a:ln>
          <a:noFill/>
        </a:ln>
      </c:spPr>
      <c:txPr>
        <a:bodyPr rot="0" spcFirstLastPara="0" vertOverflow="ellipsis" vert="horz" wrap="square" anchor="ctr" anchorCtr="1"/>
        <a:lstStyle/>
        <a:p>
          <a:pPr>
            <a:defRPr lang="pt-BR" sz="800" b="0" i="0" u="none" strike="noStrike" kern="1200" spc="-1" baseline="0">
              <a:solidFill>
                <a:srgbClr val="000000"/>
              </a:solidFill>
              <a:latin typeface="Calibri" panose="020F0502020204030204"/>
              <a:ea typeface="DejaVu Sans"/>
              <a:cs typeface="+mn-cs"/>
            </a:defRPr>
          </a:pPr>
        </a:p>
      </c:txPr>
    </c:legend>
    <c:plotVisOnly val="1"/>
    <c:dispBlanksAs val="gap"/>
    <c:showDLblsOverMax val="0"/>
  </c:chart>
  <c:spPr>
    <a:noFill/>
    <a:ln w="9360">
      <a:solidFill>
        <a:srgbClr val="D9D9D9"/>
      </a:solidFill>
      <a:round/>
    </a:ln>
  </c:spPr>
  <c:txPr>
    <a:bodyPr/>
    <a:lstStyle/>
    <a:p>
      <a:pPr>
        <a:defRPr lang="pt-B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pt-BR" sz="4290" b="0" strike="noStrike" spc="-1">
                <a:solidFill>
                  <a:srgbClr val="000000"/>
                </a:solidFill>
                <a:latin typeface="Arial" panose="020B0604020202020204"/>
              </a:rPr>
              <a:t>Clique para mover o slide</a:t>
            </a:r>
            <a:endParaRPr lang="pt-BR" sz="4290" b="0" strike="noStrike" spc="-1">
              <a:solidFill>
                <a:srgbClr val="000000"/>
              </a:solidFill>
              <a:latin typeface="Arial" panose="020B0604020202020204"/>
            </a:endParaRPr>
          </a:p>
        </p:txBody>
      </p:sp>
      <p:sp>
        <p:nvSpPr>
          <p:cNvPr id="41" name="PlaceHolder 2"/>
          <p:cNvSpPr>
            <a:spLocks noGrp="1"/>
          </p:cNvSpPr>
          <p:nvPr>
            <p:ph type="body"/>
          </p:nvPr>
        </p:nvSpPr>
        <p:spPr>
          <a:xfrm>
            <a:off x="756000" y="5078520"/>
            <a:ext cx="6047640" cy="4811040"/>
          </a:xfrm>
          <a:prstGeom prst="rect">
            <a:avLst/>
          </a:prstGeom>
        </p:spPr>
        <p:txBody>
          <a:bodyPr lIns="0" tIns="0" rIns="0" bIns="0">
            <a:noAutofit/>
          </a:bodyPr>
          <a:lstStyle/>
          <a:p>
            <a:r>
              <a:rPr lang="pt-BR" sz="2000" b="0" strike="noStrike" spc="-1">
                <a:latin typeface="Arial" panose="020B0604020202020204"/>
              </a:rPr>
              <a:t>Clique para editar o formato de notas</a:t>
            </a:r>
            <a:endParaRPr lang="pt-BR" sz="2000" b="0" strike="noStrike" spc="-1">
              <a:latin typeface="Arial" panose="020B0604020202020204"/>
            </a:endParaRPr>
          </a:p>
        </p:txBody>
      </p:sp>
      <p:sp>
        <p:nvSpPr>
          <p:cNvPr id="42" name="PlaceHolder 3"/>
          <p:cNvSpPr>
            <a:spLocks noGrp="1"/>
          </p:cNvSpPr>
          <p:nvPr>
            <p:ph type="hdr"/>
          </p:nvPr>
        </p:nvSpPr>
        <p:spPr>
          <a:xfrm>
            <a:off x="0" y="0"/>
            <a:ext cx="3280680" cy="534240"/>
          </a:xfrm>
          <a:prstGeom prst="rect">
            <a:avLst/>
          </a:prstGeom>
        </p:spPr>
        <p:txBody>
          <a:bodyPr lIns="0" tIns="0" rIns="0" bIns="0">
            <a:noAutofit/>
          </a:bodyPr>
          <a:lstStyle/>
          <a:p>
            <a:r>
              <a:rPr lang="pt-BR" sz="1400" b="0" strike="noStrike" spc="-1">
                <a:latin typeface="Times New Roman" panose="02020603050405020304"/>
              </a:rPr>
              <a:t>&lt;cabeçalho&gt;</a:t>
            </a:r>
            <a:endParaRPr lang="pt-BR" sz="1400" b="0" strike="noStrike" spc="-1">
              <a:latin typeface="Times New Roman" panose="02020603050405020304"/>
            </a:endParaRPr>
          </a:p>
        </p:txBody>
      </p:sp>
      <p:sp>
        <p:nvSpPr>
          <p:cNvPr id="4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pt-BR" sz="1400" b="0" strike="noStrike" spc="-1">
                <a:latin typeface="Times New Roman" panose="02020603050405020304"/>
              </a:rPr>
              <a:t>&lt;data/hora&gt;</a:t>
            </a:r>
            <a:endParaRPr lang="pt-BR" sz="1400" b="0" strike="noStrike" spc="-1">
              <a:latin typeface="Times New Roman" panose="02020603050405020304"/>
            </a:endParaRPr>
          </a:p>
        </p:txBody>
      </p:sp>
      <p:sp>
        <p:nvSpPr>
          <p:cNvPr id="4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pt-BR" sz="1400" b="0" strike="noStrike" spc="-1">
                <a:latin typeface="Times New Roman" panose="02020603050405020304"/>
              </a:rPr>
              <a:t>&lt;rodapé&gt;</a:t>
            </a:r>
            <a:endParaRPr lang="pt-BR" sz="1400" b="0" strike="noStrike" spc="-1">
              <a:latin typeface="Times New Roman" panose="02020603050405020304"/>
            </a:endParaRPr>
          </a:p>
        </p:txBody>
      </p:sp>
      <p:sp>
        <p:nvSpPr>
          <p:cNvPr id="4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2FDD9A8C-CE1F-4D89-B7AA-3CA2D1FCE973}" type="slidenum">
              <a:rPr lang="pt-BR" sz="1400" b="0" strike="noStrike" spc="-1">
                <a:latin typeface="Times New Roman" panose="02020603050405020304"/>
              </a:rPr>
            </a:fld>
            <a:endParaRPr lang="pt-BR"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noRot="1" noChangeAspect="1"/>
          </p:cNvSpPr>
          <p:nvPr>
            <p:ph type="sldImg"/>
          </p:nvPr>
        </p:nvSpPr>
        <p:spPr>
          <a:xfrm>
            <a:off x="2765425" y="1336675"/>
            <a:ext cx="2028825" cy="3608388"/>
          </a:xfrm>
          <a:prstGeom prst="rect">
            <a:avLst/>
          </a:prstGeom>
        </p:spPr>
      </p:sp>
      <p:sp>
        <p:nvSpPr>
          <p:cNvPr id="65" name="PlaceHolder 2"/>
          <p:cNvSpPr>
            <a:spLocks noGrp="1"/>
          </p:cNvSpPr>
          <p:nvPr>
            <p:ph type="body"/>
          </p:nvPr>
        </p:nvSpPr>
        <p:spPr>
          <a:xfrm>
            <a:off x="755640" y="5145120"/>
            <a:ext cx="6048000" cy="4209840"/>
          </a:xfrm>
          <a:prstGeom prst="rect">
            <a:avLst/>
          </a:prstGeom>
        </p:spPr>
        <p:txBody>
          <a:bodyPr>
            <a:noAutofit/>
          </a:bodyPr>
          <a:lstStyle/>
          <a:p>
            <a:endParaRPr lang="pt-BR" sz="2000" b="0" strike="noStrike" spc="-1">
              <a:latin typeface="Arial" panose="020B0604020202020204"/>
            </a:endParaRPr>
          </a:p>
        </p:txBody>
      </p:sp>
      <p:sp>
        <p:nvSpPr>
          <p:cNvPr id="66"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B1CAF7A8-4A09-4F21-90CC-14D80DFE1B5D}" type="slidenum">
              <a:rPr lang="pt-BR" sz="1200" b="0" strike="noStrike" spc="-1">
                <a:latin typeface="Times New Roman" panose="02020603050405020304"/>
              </a:rPr>
            </a:fld>
            <a:endParaRPr lang="pt-BR" sz="1200" b="0" strike="noStrike" spc="-1">
              <a:latin typeface="Times New Roman" panose="020206030504050203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1"/>
            <a:ext cx="13716000" cy="24379311"/>
          </a:xfrm>
          <a:prstGeom prst="rect">
            <a:avLst/>
          </a:prstGeom>
        </p:spPr>
      </p:pic>
      <p:pic>
        <p:nvPicPr>
          <p:cNvPr id="11" name="Imagem 10"/>
          <p:cNvPicPr/>
          <p:nvPr userDrawn="1"/>
        </p:nvPicPr>
        <p:blipFill>
          <a:blip r:embed="rId3"/>
          <a:stretch>
            <a:fillRect/>
          </a:stretch>
        </p:blipFill>
        <p:spPr>
          <a:xfrm>
            <a:off x="852120" y="831600"/>
            <a:ext cx="6482520" cy="174132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6" name="CustomShape 1"/>
          <p:cNvSpPr/>
          <p:nvPr/>
        </p:nvSpPr>
        <p:spPr>
          <a:xfrm>
            <a:off x="734040" y="4123389"/>
            <a:ext cx="12247560" cy="72828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300"/>
              </a:spcBef>
              <a:spcAft>
                <a:spcPts val="300"/>
              </a:spcAft>
            </a:pPr>
            <a:r>
              <a:rPr lang="pt-BR" sz="1800" b="1" strike="noStrike" spc="-1">
                <a:solidFill>
                  <a:srgbClr val="002060"/>
                </a:solidFill>
                <a:latin typeface="Arial" panose="020B0604020202020204"/>
                <a:ea typeface="DejaVu Sans"/>
              </a:rPr>
              <a:t>AUTORES</a:t>
            </a:r>
            <a:endParaRPr lang="pt-BR" sz="1800" b="0" strike="noStrike" spc="-1">
              <a:latin typeface="Arial" panose="020B0604020202020204"/>
            </a:endParaRPr>
          </a:p>
          <a:p>
            <a:pPr algn="ctr">
              <a:lnSpc>
                <a:spcPct val="100000"/>
              </a:lnSpc>
              <a:spcBef>
                <a:spcPts val="300"/>
              </a:spcBef>
              <a:spcAft>
                <a:spcPts val="300"/>
              </a:spcAft>
            </a:pPr>
            <a:r>
              <a:rPr lang="pt-BR" sz="1800" b="1" strike="noStrike" spc="-1">
                <a:solidFill>
                  <a:srgbClr val="01548E"/>
                </a:solidFill>
                <a:latin typeface="Arial" panose="020B0604020202020204"/>
                <a:ea typeface="DejaVu Sans"/>
              </a:rPr>
              <a:t> </a:t>
            </a:r>
            <a:r>
              <a:rPr lang="pt-BR" sz="1800" b="0" strike="noStrike" spc="-1">
                <a:solidFill>
                  <a:srgbClr val="01548E"/>
                </a:solidFill>
                <a:latin typeface="Arial" panose="020B0604020202020204"/>
                <a:ea typeface="DejaVu Sans"/>
              </a:rPr>
              <a:t>INSTITUIÇÕES</a:t>
            </a:r>
            <a:endParaRPr lang="pt-BR" sz="1800" b="0" strike="noStrike" spc="-1">
              <a:latin typeface="Arial" panose="020B0604020202020204"/>
            </a:endParaRPr>
          </a:p>
        </p:txBody>
      </p:sp>
      <p:sp>
        <p:nvSpPr>
          <p:cNvPr id="47" name="CustomShape 2"/>
          <p:cNvSpPr/>
          <p:nvPr/>
        </p:nvSpPr>
        <p:spPr>
          <a:xfrm>
            <a:off x="734040" y="9579961"/>
            <a:ext cx="5885640" cy="4082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OBJETIVO(s)</a:t>
            </a:r>
            <a:endParaRPr lang="pt-BR" sz="2000" b="0" strike="noStrike" spc="-1">
              <a:latin typeface="Arial" panose="020B0604020202020204"/>
            </a:endParaRPr>
          </a:p>
        </p:txBody>
      </p:sp>
      <p:sp>
        <p:nvSpPr>
          <p:cNvPr id="48" name="CustomShape 3"/>
          <p:cNvSpPr/>
          <p:nvPr/>
        </p:nvSpPr>
        <p:spPr>
          <a:xfrm>
            <a:off x="734040" y="10071361"/>
            <a:ext cx="5885640" cy="327852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Lorem ipsum dolor sit amet, consectetur adipiscing elit. Nam tempus condimentum mauris dignissim lobortis. Pellentesque porta semper porttitor. Nam vitae nisi mollis ante aliquam sollicitudin vel non mi. Nam hendrerit diam ut neque pretium imperdiet. Maecenas ornare nunc sit amet erat ornare posuere. Aenean porta scelerisque diam, a lobortis turpis luctus at. Sed ac adipiscing elit. Interdum et malesuada fames ac ante ipsum primis in faucibus. Pellentesque sit amet justo vel est facilisis gravida.</a:t>
            </a:r>
            <a:endParaRPr lang="pt-BR" sz="1800" b="0" strike="noStrike" spc="-1">
              <a:latin typeface="Arial" panose="020B0604020202020204"/>
            </a:endParaRPr>
          </a:p>
        </p:txBody>
      </p:sp>
      <p:sp>
        <p:nvSpPr>
          <p:cNvPr id="49" name="CustomShape 4"/>
          <p:cNvSpPr/>
          <p:nvPr/>
        </p:nvSpPr>
        <p:spPr>
          <a:xfrm>
            <a:off x="734040" y="5598001"/>
            <a:ext cx="5885640" cy="35960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Lorem ipsum dolor sit amet, consectetur adipiscing elit. Nam tempus condimentum mauris dignissim lobortis. Pellentesque porta semper porttitor. Nam vitae nisi mollis ante aliquam sollicitudin vel non mi. Nam hendrerit diam ut neque pretium imperdiet. Maecenas ornare nunc sit amet erat ornare posuere. Aenean porta scelerisque diam, a lobortis turpis luctus at. Sed achendrerit diam ut neque pretium imperdiet. Maecenas ornare nunc sit amet erat ornare posuere. Aenean porta scelerisque diam, a lobortis turpis luctus at. Sed achendrerit diam ut neque pretium imperdiet. Maecena</a:t>
            </a:r>
            <a:endParaRPr lang="pt-BR" sz="1800" b="0" strike="noStrike" spc="-1">
              <a:latin typeface="Arial" panose="020B0604020202020204"/>
            </a:endParaRPr>
          </a:p>
        </p:txBody>
      </p:sp>
      <p:sp>
        <p:nvSpPr>
          <p:cNvPr id="50" name="CustomShape 5"/>
          <p:cNvSpPr/>
          <p:nvPr/>
        </p:nvSpPr>
        <p:spPr>
          <a:xfrm>
            <a:off x="734040" y="5152321"/>
            <a:ext cx="5885640" cy="4082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INTRODUÇÃO</a:t>
            </a:r>
            <a:endParaRPr lang="pt-BR" sz="2000" b="0" strike="noStrike" spc="-1">
              <a:latin typeface="Arial" panose="020B0604020202020204"/>
            </a:endParaRPr>
          </a:p>
        </p:txBody>
      </p:sp>
      <p:sp>
        <p:nvSpPr>
          <p:cNvPr id="51" name="CustomShape 6"/>
          <p:cNvSpPr/>
          <p:nvPr/>
        </p:nvSpPr>
        <p:spPr>
          <a:xfrm>
            <a:off x="7108920" y="15534361"/>
            <a:ext cx="5872680" cy="28058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Ligula eu elit. Nulla rhoncus elit eget porttitor lobortis. Fusce ullamcorper nisl sed dolor aliquet, et tempus dolor cursus. Praesent tincidunt lectus quis sem varius congue vitae id mi. Sed vestibulum mauris augue, eu adipiscing dolor tincidunt id. Sed lobortis, dolor vestibulum cursus pharetra, nunc sapien ornare neque, ac tincidunt mi ligula eu elit. Nulla rhoncus elit eget porttitor lobortis. </a:t>
            </a:r>
            <a:endParaRPr lang="pt-BR" sz="1800" b="0" strike="noStrike" spc="-1">
              <a:latin typeface="Arial" panose="020B0604020202020204"/>
            </a:endParaRPr>
          </a:p>
          <a:p>
            <a:pPr algn="just">
              <a:lnSpc>
                <a:spcPct val="100000"/>
              </a:lnSpc>
              <a:spcBef>
                <a:spcPts val="140"/>
              </a:spcBef>
              <a:tabLst>
                <a:tab pos="0" algn="l"/>
              </a:tabLst>
            </a:pPr>
            <a:endParaRPr lang="pt-BR" sz="1800" b="0" strike="noStrike" spc="-1">
              <a:latin typeface="Arial" panose="020B0604020202020204"/>
            </a:endParaRPr>
          </a:p>
        </p:txBody>
      </p:sp>
      <p:sp>
        <p:nvSpPr>
          <p:cNvPr id="52" name="CustomShape 7"/>
          <p:cNvSpPr/>
          <p:nvPr/>
        </p:nvSpPr>
        <p:spPr>
          <a:xfrm>
            <a:off x="7121880" y="5601601"/>
            <a:ext cx="5872680" cy="59810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Lorem ipsum dolor sit amet, consectetur adipiscing elit. Nam tempus condimentum mauris dignissim lobortis. Pellentesque porta semper porttitor. Nam vitae nisi mollis ante aliquam sollicitudin vel non mi. Nam hendrerit diam ut neque pretium imperdiet. Maecenas ornare nunc sit amet erat ornare posuere. Aenean porta scelerisque diam, a lobortis turpis luctus at. Sed ac adipiscing elit. Interdum et malesuada fames ac ante ipsum primis in faucibus. Pellentesque sit amet justo vel est facilisis gravida sed in ipsum. Morbi ut turpis faucibus, auctor sem quis, semper ipsum. Fusce ullamcorper nisl sed dolor aliquet, et tempus dolor cursus. Praesent turpis luctus at. Sed ac adipiscing elit. Interdum et malesuada fames ac ante ipsum primis in faucibus. Pellentesque sit amet justo vel est facilisis gravida sed in ipsum. Morbi ut turpis faucibus, auctor sem quis, semper ipsum. Fusce ullamcorper nisl sed dolor aliquet, et tempus dolor cursus. Praesent. </a:t>
            </a:r>
            <a:endParaRPr lang="pt-BR" sz="1800" b="0" strike="noStrike" spc="-1">
              <a:latin typeface="Arial" panose="020B0604020202020204"/>
            </a:endParaRPr>
          </a:p>
          <a:p>
            <a:pPr algn="just">
              <a:lnSpc>
                <a:spcPct val="100000"/>
              </a:lnSpc>
              <a:spcBef>
                <a:spcPts val="140"/>
              </a:spcBef>
              <a:tabLst>
                <a:tab pos="0" algn="l"/>
              </a:tabLst>
            </a:pPr>
            <a:endParaRPr lang="pt-BR" sz="1800" b="0" strike="noStrike" spc="-1">
              <a:latin typeface="Arial" panose="020B0604020202020204"/>
            </a:endParaRPr>
          </a:p>
        </p:txBody>
      </p:sp>
      <p:graphicFrame>
        <p:nvGraphicFramePr>
          <p:cNvPr id="53" name="Gráfico 13"/>
          <p:cNvGraphicFramePr/>
          <p:nvPr/>
        </p:nvGraphicFramePr>
        <p:xfrm>
          <a:off x="1028520" y="20003401"/>
          <a:ext cx="5019480" cy="2472480"/>
        </p:xfrm>
        <a:graphic>
          <a:graphicData uri="http://schemas.openxmlformats.org/drawingml/2006/chart">
            <c:chart xmlns:c="http://schemas.openxmlformats.org/drawingml/2006/chart" xmlns:r="http://schemas.openxmlformats.org/officeDocument/2006/relationships" r:id="rId1"/>
          </a:graphicData>
        </a:graphic>
      </p:graphicFrame>
      <p:sp>
        <p:nvSpPr>
          <p:cNvPr id="54" name="CustomShape 8"/>
          <p:cNvSpPr/>
          <p:nvPr/>
        </p:nvSpPr>
        <p:spPr>
          <a:xfrm>
            <a:off x="7128360" y="19100161"/>
            <a:ext cx="5892480" cy="374328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Lorem ipsum dolor sit amet, consectetur adipiscing elit. Nam tempus condimentum mauris dignissim lobortis. Pellentesque porta semper porttitor. Nam vitae nisi mollis ante aliquam sollicitudin vel non mi. Nam hendrerit diam ut neque pretium imperdiet. Maecenas ornare nunc sit amet erat ornare posuere. Aenean porta scelerisque diam, a lobortis turpis luctus at. Sed ac adipiscing. non mi. Nam hendrerit diam ut neque pretium imperdiet. Maecenas ornare nunc sit amet erat ornare posuere. Aenean porta scelerisque diam, a lobortis turpis luctus at. Sed ac adipiscing.</a:t>
            </a:r>
            <a:endParaRPr lang="pt-BR" sz="1800" b="0" strike="noStrike" spc="-1">
              <a:latin typeface="Arial" panose="020B0604020202020204"/>
            </a:endParaRPr>
          </a:p>
          <a:p>
            <a:pPr algn="just">
              <a:lnSpc>
                <a:spcPct val="100000"/>
              </a:lnSpc>
              <a:spcBef>
                <a:spcPts val="140"/>
              </a:spcBef>
              <a:tabLst>
                <a:tab pos="0" algn="l"/>
              </a:tabLst>
            </a:pPr>
            <a:endParaRPr lang="pt-BR" sz="1800" b="0" strike="noStrike" spc="-1">
              <a:latin typeface="Arial" panose="020B0604020202020204"/>
            </a:endParaRPr>
          </a:p>
        </p:txBody>
      </p:sp>
      <p:sp>
        <p:nvSpPr>
          <p:cNvPr id="55" name="CustomShape 9"/>
          <p:cNvSpPr/>
          <p:nvPr/>
        </p:nvSpPr>
        <p:spPr>
          <a:xfrm>
            <a:off x="734040" y="3088029"/>
            <a:ext cx="12247560" cy="932400"/>
          </a:xfrm>
          <a:prstGeom prst="rect">
            <a:avLst/>
          </a:prstGeom>
          <a:solidFill>
            <a:srgbClr val="000555"/>
          </a:solidFill>
          <a:ln>
            <a:noFill/>
          </a:ln>
        </p:spPr>
        <p:style>
          <a:lnRef idx="0">
            <a:srgbClr val="FFFFFF"/>
          </a:lnRef>
          <a:fillRef idx="0">
            <a:srgbClr val="FFFFFF"/>
          </a:fillRef>
          <a:effectRef idx="0">
            <a:srgbClr val="FFFFFF"/>
          </a:effectRef>
          <a:fontRef idx="minor"/>
        </p:style>
        <p:txBody>
          <a:bodyPr lIns="102960" tIns="51480" rIns="102960" bIns="51480" anchor="ctr">
            <a:normAutofit/>
          </a:bodyPr>
          <a:lstStyle/>
          <a:p>
            <a:pPr algn="ctr">
              <a:lnSpc>
                <a:spcPct val="100000"/>
              </a:lnSpc>
            </a:pPr>
            <a:r>
              <a:rPr lang="pt-BR" sz="2900" b="1" strike="noStrike" spc="-1">
                <a:solidFill>
                  <a:srgbClr val="FFFFFF"/>
                </a:solidFill>
                <a:latin typeface="Arial" panose="020B0604020202020204"/>
                <a:ea typeface="DejaVu Sans"/>
              </a:rPr>
              <a:t>TÍTULO</a:t>
            </a:r>
            <a:endParaRPr lang="pt-BR" sz="2900" b="0" strike="noStrike" spc="-1">
              <a:latin typeface="Arial" panose="020B0604020202020204"/>
            </a:endParaRPr>
          </a:p>
        </p:txBody>
      </p:sp>
      <p:sp>
        <p:nvSpPr>
          <p:cNvPr id="56" name="CustomShape 10"/>
          <p:cNvSpPr/>
          <p:nvPr/>
        </p:nvSpPr>
        <p:spPr>
          <a:xfrm>
            <a:off x="734040" y="13725721"/>
            <a:ext cx="5885640" cy="7412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RELATO DE CASO OU RELATO </a:t>
            </a:r>
            <a:endParaRPr lang="pt-BR" sz="2000" b="0" strike="noStrike" spc="-1">
              <a:latin typeface="Arial" panose="020B0604020202020204"/>
            </a:endParaRPr>
          </a:p>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DE EXPERIÊNCIA</a:t>
            </a:r>
            <a:endParaRPr lang="pt-BR" sz="2000" b="0" strike="noStrike" spc="-1">
              <a:latin typeface="Arial" panose="020B0604020202020204"/>
            </a:endParaRPr>
          </a:p>
        </p:txBody>
      </p:sp>
      <p:sp>
        <p:nvSpPr>
          <p:cNvPr id="57" name="CustomShape 11"/>
          <p:cNvSpPr/>
          <p:nvPr/>
        </p:nvSpPr>
        <p:spPr>
          <a:xfrm>
            <a:off x="10509489" y="1346565"/>
            <a:ext cx="2471751" cy="711696"/>
          </a:xfrm>
          <a:prstGeom prst="rect">
            <a:avLst/>
          </a:prstGeom>
          <a:noFill/>
          <a:ln>
            <a:noFill/>
          </a:ln>
        </p:spPr>
        <p:style>
          <a:lnRef idx="0">
            <a:srgbClr val="FFFFFF"/>
          </a:lnRef>
          <a:fillRef idx="0">
            <a:srgbClr val="FFFFFF"/>
          </a:fillRef>
          <a:effectRef idx="0">
            <a:srgbClr val="FFFFFF"/>
          </a:effectRef>
          <a:fontRef idx="minor"/>
        </p:style>
        <p:txBody>
          <a:bodyPr wrap="square" lIns="102960" tIns="51480" rIns="102960" bIns="51480">
            <a:spAutoFit/>
          </a:bodyPr>
          <a:lstStyle/>
          <a:p>
            <a:pPr>
              <a:lnSpc>
                <a:spcPts val="2500"/>
              </a:lnSpc>
              <a:spcBef>
                <a:spcPts val="300"/>
              </a:spcBef>
              <a:spcAft>
                <a:spcPts val="300"/>
              </a:spcAft>
              <a:tabLst>
                <a:tab pos="0" algn="l"/>
              </a:tabLst>
            </a:pPr>
            <a:r>
              <a:rPr lang="pt-BR" sz="1600" b="0" strike="noStrike" spc="-1" dirty="0">
                <a:solidFill>
                  <a:srgbClr val="595959"/>
                </a:solidFill>
                <a:latin typeface="Arial" panose="020B0604020202020204"/>
                <a:ea typeface="DejaVu Sans"/>
              </a:rPr>
              <a:t>logo da instituição e/ou grupo de pesquisa</a:t>
            </a:r>
            <a:endParaRPr lang="pt-BR" sz="1600" b="0" strike="noStrike" spc="-1" dirty="0">
              <a:latin typeface="Arial" panose="020B0604020202020204"/>
            </a:endParaRPr>
          </a:p>
        </p:txBody>
      </p:sp>
      <p:sp>
        <p:nvSpPr>
          <p:cNvPr id="58" name="CustomShape 12"/>
          <p:cNvSpPr/>
          <p:nvPr/>
        </p:nvSpPr>
        <p:spPr>
          <a:xfrm>
            <a:off x="734040" y="14546881"/>
            <a:ext cx="5885640" cy="525996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Lorem ipsum dolor sit amet, consectetur adipiscing elit. Nam tempus condimentum mauris dignissim lobortis. Pellentesque porta semper porttitor. Nam vitae nisi mollis ante aliquam sollicitudin vel non mi. Nam hendrerit diam ut neque pretium imperdiet. Maecenas ornare nunc sit amet erat ornare posuere. Aenean porta scelerisque diam, a lobortis turpis luctus at. Sed ac adipiscing elit. Interdum et malesuada fames ac ante ipsum primis in faucibus. Pellentesque sit amet justo vel est facilisis gravida.</a:t>
            </a:r>
            <a:endParaRPr lang="pt-BR" sz="1800" b="0" strike="noStrike" spc="-1">
              <a:latin typeface="Arial" panose="020B0604020202020204"/>
            </a:endParaRPr>
          </a:p>
          <a:p>
            <a:pPr algn="just">
              <a:lnSpc>
                <a:spcPts val="2500"/>
              </a:lnSpc>
              <a:spcBef>
                <a:spcPts val="300"/>
              </a:spcBef>
              <a:spcAft>
                <a:spcPts val="300"/>
              </a:spcAft>
              <a:tabLst>
                <a:tab pos="0" algn="l"/>
              </a:tabLst>
            </a:pPr>
            <a:r>
              <a:rPr lang="pt-BR" sz="1800" b="0" strike="noStrike" spc="-1">
                <a:solidFill>
                  <a:srgbClr val="203864"/>
                </a:solidFill>
                <a:latin typeface="Arial" panose="020B0604020202020204"/>
                <a:ea typeface="DejaVu Sans"/>
              </a:rPr>
              <a:t>Lorem ipsum dolor sit amet, consectetur adipiscing elit. Nam tempus condimentum mauris dignissim lobortis. Pellentesque porta semper porttitor. Nam vitae nisi mollis ante aliquam sollicitudin vel non mi. Nam hendrerit diam ut neque pretium imperdiet. Maecenas ornare nunc sit amet erat ornare posuere. </a:t>
            </a:r>
            <a:endParaRPr lang="pt-BR" sz="1800" b="0" strike="noStrike" spc="-1">
              <a:latin typeface="Arial" panose="020B0604020202020204"/>
            </a:endParaRPr>
          </a:p>
        </p:txBody>
      </p:sp>
      <p:sp>
        <p:nvSpPr>
          <p:cNvPr id="59" name="CustomShape 13"/>
          <p:cNvSpPr/>
          <p:nvPr/>
        </p:nvSpPr>
        <p:spPr>
          <a:xfrm>
            <a:off x="7108920" y="5152321"/>
            <a:ext cx="5885640" cy="4082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DISCUSSÃO e CONCLUSÃO</a:t>
            </a:r>
            <a:endParaRPr lang="pt-BR" sz="2000" b="0" strike="noStrike" spc="-1">
              <a:latin typeface="Arial" panose="020B0604020202020204"/>
            </a:endParaRPr>
          </a:p>
        </p:txBody>
      </p:sp>
      <p:sp>
        <p:nvSpPr>
          <p:cNvPr id="60" name="CustomShape 14"/>
          <p:cNvSpPr/>
          <p:nvPr/>
        </p:nvSpPr>
        <p:spPr>
          <a:xfrm>
            <a:off x="7095600" y="15001201"/>
            <a:ext cx="5885640" cy="41021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PALAVRAS-CHAVE</a:t>
            </a:r>
            <a:endParaRPr lang="pt-BR" sz="2000" b="0" strike="noStrike" spc="-1">
              <a:latin typeface="Arial" panose="020B0604020202020204"/>
            </a:endParaRPr>
          </a:p>
        </p:txBody>
      </p:sp>
      <p:sp>
        <p:nvSpPr>
          <p:cNvPr id="61" name="CustomShape 15"/>
          <p:cNvSpPr/>
          <p:nvPr/>
        </p:nvSpPr>
        <p:spPr>
          <a:xfrm>
            <a:off x="7121880" y="18567001"/>
            <a:ext cx="5885640" cy="408240"/>
          </a:xfrm>
          <a:prstGeom prst="rect">
            <a:avLst/>
          </a:prstGeom>
          <a:noFill/>
          <a:ln>
            <a:noFill/>
          </a:ln>
        </p:spPr>
        <p:style>
          <a:lnRef idx="0">
            <a:srgbClr val="FFFFFF"/>
          </a:lnRef>
          <a:fillRef idx="0">
            <a:srgbClr val="FFFFFF"/>
          </a:fillRef>
          <a:effectRef idx="0">
            <a:srgbClr val="FFFFFF"/>
          </a:effectRef>
          <a:fontRef idx="minor"/>
        </p:style>
        <p:txBody>
          <a:bodyPr lIns="102960" tIns="51480" rIns="102960" bIns="51480">
            <a:spAutoFit/>
          </a:bodyPr>
          <a:lstStyle/>
          <a:p>
            <a:pPr algn="ctr">
              <a:lnSpc>
                <a:spcPct val="100000"/>
              </a:lnSpc>
              <a:spcBef>
                <a:spcPts val="220"/>
              </a:spcBef>
              <a:tabLst>
                <a:tab pos="0" algn="l"/>
              </a:tabLst>
            </a:pPr>
            <a:r>
              <a:rPr lang="pt-BR" sz="2000" b="1" strike="noStrike" spc="-1">
                <a:solidFill>
                  <a:srgbClr val="203864"/>
                </a:solidFill>
                <a:latin typeface="Arial" panose="020B0604020202020204"/>
                <a:ea typeface="DejaVu Sans"/>
              </a:rPr>
              <a:t>REFERÊNCIAS</a:t>
            </a:r>
            <a:endParaRPr lang="pt-BR" sz="2000" b="0" strike="noStrike" spc="-1">
              <a:latin typeface="Arial" panose="020B0604020202020204"/>
            </a:endParaRPr>
          </a:p>
        </p:txBody>
      </p:sp>
      <p:graphicFrame>
        <p:nvGraphicFramePr>
          <p:cNvPr id="62" name="Gráfico 13"/>
          <p:cNvGraphicFramePr/>
          <p:nvPr/>
        </p:nvGraphicFramePr>
        <p:xfrm>
          <a:off x="7121880" y="11759761"/>
          <a:ext cx="5872680" cy="2892960"/>
        </p:xfrm>
        <a:graphic>
          <a:graphicData uri="http://schemas.openxmlformats.org/drawingml/2006/chart">
            <c:chart xmlns:c="http://schemas.openxmlformats.org/drawingml/2006/chart" xmlns:r="http://schemas.openxmlformats.org/officeDocument/2006/relationships" r:id="rId2"/>
          </a:graphicData>
        </a:graphic>
      </p:graphicFrame>
      <p:sp>
        <p:nvSpPr>
          <p:cNvPr id="63" name="CustomShape 16"/>
          <p:cNvSpPr/>
          <p:nvPr/>
        </p:nvSpPr>
        <p:spPr>
          <a:xfrm>
            <a:off x="747000" y="23394087"/>
            <a:ext cx="12247560" cy="432000"/>
          </a:xfrm>
          <a:prstGeom prst="rect">
            <a:avLst/>
          </a:prstGeom>
          <a:solidFill>
            <a:srgbClr val="000555"/>
          </a:solidFill>
          <a:ln>
            <a:noFill/>
          </a:ln>
        </p:spPr>
        <p:style>
          <a:lnRef idx="0">
            <a:srgbClr val="FFFFFF"/>
          </a:lnRef>
          <a:fillRef idx="0">
            <a:srgbClr val="FFFFFF"/>
          </a:fillRef>
          <a:effectRef idx="0">
            <a:srgbClr val="FFFFFF"/>
          </a:effectRef>
          <a:fontRef idx="minor"/>
        </p:style>
        <p:txBody>
          <a:bodyPr lIns="102960" tIns="51480" rIns="102960" bIns="51480" anchor="ctr">
            <a:normAutofit/>
          </a:bodyPr>
          <a:lstStyle/>
          <a:p>
            <a:pPr algn="ctr">
              <a:lnSpc>
                <a:spcPct val="100000"/>
              </a:lnSpc>
            </a:pPr>
            <a:r>
              <a:rPr lang="pt-BR" sz="1600" b="1" strike="noStrike" spc="-1" dirty="0">
                <a:solidFill>
                  <a:srgbClr val="FFFFFF"/>
                </a:solidFill>
                <a:latin typeface="Arial" panose="020B0604020202020204"/>
                <a:ea typeface="DejaVu Sans"/>
              </a:rPr>
              <a:t>E-mail correspondente: Telefone para contato: </a:t>
            </a:r>
            <a:endParaRPr lang="pt-BR" sz="1600" b="0" strike="noStrike" spc="-1" dirty="0">
              <a:latin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4023</Words>
  <Application>WPS Presentation</Application>
  <PresentationFormat>Personalizar</PresentationFormat>
  <Paragraphs>38</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SimSun</vt:lpstr>
      <vt:lpstr>Wingdings</vt:lpstr>
      <vt:lpstr>Arial</vt:lpstr>
      <vt:lpstr>Times New Roman</vt:lpstr>
      <vt:lpstr>DejaVu Sans</vt:lpstr>
      <vt:lpstr>Calibri</vt:lpstr>
      <vt:lpstr>Calibri</vt:lpstr>
      <vt:lpstr>Microsoft YaHei</vt:lpstr>
      <vt:lpstr>Arial Unicode MS</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Albânia Lira</dc:creator>
  <cp:lastModifiedBy>diego.sombra</cp:lastModifiedBy>
  <cp:revision>28</cp:revision>
  <dcterms:created xsi:type="dcterms:W3CDTF">2021-06-11T00:21:00Z</dcterms:created>
  <dcterms:modified xsi:type="dcterms:W3CDTF">2022-10-26T17:13:27Z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Personalizar</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y fmtid="{D5CDD505-2E9C-101B-9397-08002B2CF9AE}" pid="12" name="ICV">
    <vt:lpwstr>90D3760C4B2440C49510160089EF05CA</vt:lpwstr>
  </property>
  <property fmtid="{D5CDD505-2E9C-101B-9397-08002B2CF9AE}" pid="13" name="KSOProductBuildVer">
    <vt:lpwstr>1046-11.2.0.11380</vt:lpwstr>
  </property>
</Properties>
</file>